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7" r:id="rId5"/>
    <p:sldId id="260" r:id="rId6"/>
    <p:sldId id="259" r:id="rId7"/>
    <p:sldId id="262" r:id="rId8"/>
    <p:sldId id="263" r:id="rId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386"/>
  </p:normalViewPr>
  <p:slideViewPr>
    <p:cSldViewPr snapToGrid="0" snapToObjects="1">
      <p:cViewPr>
        <p:scale>
          <a:sx n="70" d="100"/>
          <a:sy n="70" d="100"/>
        </p:scale>
        <p:origin x="0" y="0"/>
      </p:cViewPr>
      <p:guideLst>
        <p:guide orient="horz" pos="2155"/>
        <p:guide pos="31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499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65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1017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1794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07525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90293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solidFill>
                  <a:schemeClr val="lt1"/>
                </a:solidFill>
              </a:rPr>
              <a:t>1.</a:t>
            </a:r>
            <a:r>
              <a:rPr lang="ko-KR" altLang="en-US" b="1">
                <a:solidFill>
                  <a:schemeClr val="lt1"/>
                </a:solidFill>
              </a:rPr>
              <a:t> 랜딩페이지</a:t>
            </a:r>
            <a:endParaRPr lang="ko-KR" altLang="en-US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TITLE / font-family : Limelight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Sub-title / font-family : Dubai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NAV / menu bar, user profile</a:t>
            </a:r>
            <a:endParaRPr lang="en-US" altLang="ko-KR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- bottom scrolling animation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4207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514349" y="3077280"/>
            <a:ext cx="5829299" cy="2123369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699" y="5613400"/>
            <a:ext cx="4800599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3077280"/>
            <a:ext cx="6858000" cy="2123369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607330" y="3198813"/>
            <a:ext cx="3643324" cy="46434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4972049" y="396699"/>
            <a:ext cx="15430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899" y="396699"/>
            <a:ext cx="4514849" cy="845220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41734" y="6365522"/>
            <a:ext cx="5829299" cy="19674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4" y="4198585"/>
            <a:ext cx="5829299" cy="216693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89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49" y="2311400"/>
            <a:ext cx="3028949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342020" y="2373313"/>
            <a:ext cx="6172199" cy="65364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4289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3486149" y="2311400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34202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5270" y="5754984"/>
            <a:ext cx="3028949" cy="31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344215" y="6934200"/>
            <a:ext cx="4114799" cy="818621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5" y="885119"/>
            <a:ext cx="4114799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5" y="7752821"/>
            <a:ext cx="4114799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342899" y="396699"/>
            <a:ext cx="6172199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899" y="2311400"/>
            <a:ext cx="6172199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49" y="9181394"/>
            <a:ext cx="21716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899" y="9181394"/>
            <a:ext cx="1600199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Relationship Id="rId6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0.jpeg"  /><Relationship Id="rId6" Type="http://schemas.openxmlformats.org/officeDocument/2006/relationships/image" Target="../media/image11.jpeg"  /><Relationship Id="rId7" Type="http://schemas.openxmlformats.org/officeDocument/2006/relationships/image" Target="../media/image12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 txBox="1"/>
          <p:nvPr/>
        </p:nvSpPr>
        <p:spPr>
          <a:xfrm>
            <a:off x="305335" y="8596312"/>
            <a:ext cx="776704" cy="7553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 b="1"/>
              <a:t>1.</a:t>
            </a:r>
            <a:r>
              <a:rPr lang="ko-KR" altLang="en-US" sz="1100" b="1"/>
              <a:t> 테마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2.</a:t>
            </a:r>
            <a:r>
              <a:rPr lang="ko-KR" altLang="en-US" sz="1100" b="1"/>
              <a:t> 컨셉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3.</a:t>
            </a:r>
            <a:r>
              <a:rPr lang="ko-KR" altLang="en-US" sz="1100" b="1"/>
              <a:t> 기능</a:t>
            </a:r>
            <a:endParaRPr lang="ko-KR" altLang="en-US" sz="1100" b="1"/>
          </a:p>
          <a:p>
            <a:pPr lvl="0">
              <a:defRPr/>
            </a:pPr>
            <a:r>
              <a:rPr lang="en-US" altLang="ko-KR" sz="1100" b="1"/>
              <a:t>4.</a:t>
            </a:r>
            <a:r>
              <a:rPr lang="ko-KR" altLang="en-US" sz="1100" b="1"/>
              <a:t> </a:t>
            </a:r>
            <a:r>
              <a:rPr lang="en-US" altLang="ko-KR" sz="1100" b="1"/>
              <a:t>UI / UX</a:t>
            </a:r>
            <a:endParaRPr lang="en-US" altLang="ko-KR" sz="1100" b="1"/>
          </a:p>
        </p:txBody>
      </p:sp>
      <p:sp>
        <p:nvSpPr>
          <p:cNvPr id="8" name=""/>
          <p:cNvSpPr txBox="1"/>
          <p:nvPr/>
        </p:nvSpPr>
        <p:spPr>
          <a:xfrm>
            <a:off x="3946678" y="3245255"/>
            <a:ext cx="2012643" cy="36749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/>
              <a:t>musicor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007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"/>
          <p:cNvGrpSpPr/>
          <p:nvPr/>
        </p:nvGrpSpPr>
        <p:grpSpPr>
          <a:xfrm rot="0">
            <a:off x="2674327" y="137583"/>
            <a:ext cx="4557346" cy="6582833"/>
            <a:chOff x="0" y="0"/>
            <a:chExt cx="6858000" cy="9906000"/>
          </a:xfrm>
        </p:grpSpPr>
        <p:sp>
          <p:nvSpPr>
            <p:cNvPr id="4" name=""/>
            <p:cNvSpPr/>
            <p:nvPr/>
          </p:nvSpPr>
          <p:spPr>
            <a:xfrm>
              <a:off x="0" y="0"/>
              <a:ext cx="6858000" cy="990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5" name=""/>
            <p:cNvPicPr>
              <a:picLocks noChangeAspect="1"/>
            </p:cNvPicPr>
            <p:nvPr/>
          </p:nvPicPr>
          <p:blipFill rotWithShape="1">
            <a:blip r:embed="rId3"/>
            <a:srcRect l="7180" t="17030" r="67360" b="8670"/>
            <a:stretch>
              <a:fillRect/>
            </a:stretch>
          </p:blipFill>
          <p:spPr>
            <a:xfrm>
              <a:off x="1444624" y="625272"/>
              <a:ext cx="3968749" cy="8655456"/>
            </a:xfrm>
            <a:prstGeom prst="rect">
              <a:avLst/>
            </a:prstGeom>
          </p:spPr>
        </p:pic>
        <p:sp>
          <p:nvSpPr>
            <p:cNvPr id="15" name=""/>
            <p:cNvSpPr txBox="1"/>
            <p:nvPr/>
          </p:nvSpPr>
          <p:spPr>
            <a:xfrm>
              <a:off x="4631611" y="173546"/>
              <a:ext cx="2217862" cy="62625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랜딩페이지의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background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black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4488007" y="173548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"/>
            <p:cNvSpPr txBox="1"/>
            <p:nvPr/>
          </p:nvSpPr>
          <p:spPr>
            <a:xfrm>
              <a:off x="3860672" y="896786"/>
              <a:ext cx="2317241" cy="63402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랜딩페이지로 돌아가는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Logo image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8" name=""/>
            <p:cNvSpPr/>
            <p:nvPr/>
          </p:nvSpPr>
          <p:spPr>
            <a:xfrm>
              <a:off x="3887051" y="707020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" name=""/>
            <p:cNvSpPr txBox="1"/>
            <p:nvPr/>
          </p:nvSpPr>
          <p:spPr>
            <a:xfrm>
              <a:off x="4748843" y="2821969"/>
              <a:ext cx="1086170" cy="62952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Color Pick 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구역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0" name=""/>
            <p:cNvSpPr/>
            <p:nvPr/>
          </p:nvSpPr>
          <p:spPr>
            <a:xfrm>
              <a:off x="4631613" y="2834093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31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467600" y="0"/>
            <a:ext cx="6858000" cy="5126025"/>
          </a:xfrm>
          <a:prstGeom prst="rect">
            <a:avLst/>
          </a:prstGeom>
        </p:spPr>
      </p:pic>
      <p:grpSp>
        <p:nvGrpSpPr>
          <p:cNvPr id="15" name=""/>
          <p:cNvGrpSpPr/>
          <p:nvPr/>
        </p:nvGrpSpPr>
        <p:grpSpPr>
          <a:xfrm rot="0">
            <a:off x="2476500" y="163285"/>
            <a:ext cx="4832227" cy="6533170"/>
            <a:chOff x="0" y="0"/>
            <a:chExt cx="7326923" cy="9906000"/>
          </a:xfrm>
        </p:grpSpPr>
        <p:sp>
          <p:nvSpPr>
            <p:cNvPr id="4" name=""/>
            <p:cNvSpPr/>
            <p:nvPr/>
          </p:nvSpPr>
          <p:spPr>
            <a:xfrm>
              <a:off x="0" y="0"/>
              <a:ext cx="6858000" cy="990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4"/>
            <a:srcRect l="38080" t="9490" r="36570" b="28140"/>
            <a:stretch>
              <a:fillRect/>
            </a:stretch>
          </p:blipFill>
          <p:spPr>
            <a:xfrm>
              <a:off x="1685927" y="1302899"/>
              <a:ext cx="3486144" cy="6411201"/>
            </a:xfrm>
            <a:prstGeom prst="rect">
              <a:avLst/>
            </a:prstGeom>
          </p:spPr>
        </p:pic>
        <p:sp>
          <p:nvSpPr>
            <p:cNvPr id="7" name=""/>
            <p:cNvSpPr txBox="1"/>
            <p:nvPr/>
          </p:nvSpPr>
          <p:spPr>
            <a:xfrm>
              <a:off x="4952998" y="124849"/>
              <a:ext cx="2322047" cy="89560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100">
                  <a:solidFill>
                    <a:schemeClr val="lt1"/>
                  </a:solidFill>
                </a:rPr>
                <a:t>백그라운드 컬러는</a:t>
              </a:r>
              <a:endParaRPr lang="ko-KR" altLang="en-US" sz="1100">
                <a:solidFill>
                  <a:schemeClr val="lt1"/>
                </a:solidFill>
              </a:endParaRPr>
            </a:p>
            <a:p>
              <a:pPr lvl="0">
                <a:defRPr/>
              </a:pPr>
              <a:r>
                <a:rPr lang="en-US" altLang="ko-KR" sz="1100">
                  <a:solidFill>
                    <a:schemeClr val="lt1"/>
                  </a:solidFill>
                </a:rPr>
                <a:t>USER</a:t>
              </a:r>
              <a:r>
                <a:rPr lang="ko-KR" altLang="en-US" sz="1100">
                  <a:solidFill>
                    <a:schemeClr val="lt1"/>
                  </a:solidFill>
                </a:rPr>
                <a:t>가 선택한 오늘의 컬러로 한다</a:t>
              </a:r>
              <a:endParaRPr lang="ko-KR" altLang="en-US" sz="1100">
                <a:solidFill>
                  <a:schemeClr val="lt1"/>
                </a:solidFill>
              </a:endParaRPr>
            </a:p>
          </p:txBody>
        </p:sp>
        <p:sp>
          <p:nvSpPr>
            <p:cNvPr id="8" name=""/>
            <p:cNvSpPr/>
            <p:nvPr/>
          </p:nvSpPr>
          <p:spPr>
            <a:xfrm>
              <a:off x="4809392" y="199111"/>
              <a:ext cx="143607" cy="14360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"/>
            <p:cNvSpPr txBox="1"/>
            <p:nvPr/>
          </p:nvSpPr>
          <p:spPr>
            <a:xfrm>
              <a:off x="5681882" y="1213995"/>
              <a:ext cx="1645041" cy="140956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수려한 느낌이 나도록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불투명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background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 효과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5417965" y="1280635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" name=""/>
            <p:cNvSpPr txBox="1"/>
            <p:nvPr/>
          </p:nvSpPr>
          <p:spPr>
            <a:xfrm>
              <a:off x="3042283" y="549008"/>
              <a:ext cx="1719115" cy="11358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Click || Drag 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하여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여닫을 수 있는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nav menu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" name=""/>
            <p:cNvSpPr/>
            <p:nvPr/>
          </p:nvSpPr>
          <p:spPr>
            <a:xfrm>
              <a:off x="4881196" y="828738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" name=""/>
            <p:cNvSpPr txBox="1"/>
            <p:nvPr/>
          </p:nvSpPr>
          <p:spPr>
            <a:xfrm>
              <a:off x="4381496" y="3548785"/>
              <a:ext cx="2216541" cy="8945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beat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에 따른 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커버이미지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background animation</a:t>
              </a:r>
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4" name=""/>
            <p:cNvSpPr/>
            <p:nvPr/>
          </p:nvSpPr>
          <p:spPr>
            <a:xfrm>
              <a:off x="4237890" y="3623047"/>
              <a:ext cx="143607" cy="143607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wrap="none"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21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66900" y="0"/>
            <a:ext cx="6172199" cy="1335278"/>
          </a:xfrm>
        </p:spPr>
        <p:txBody>
          <a:bodyPr/>
          <a:p>
            <a:pPr lvl="0">
              <a:defRPr/>
            </a:pPr>
            <a:r>
              <a:rPr lang="en-US" altLang="ko-KR"/>
              <a:t>Color Psychology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3999" y="1335278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7429500"/>
            <a:ext cx="9906000" cy="371475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 l="24590"/>
          <a:stretch>
            <a:fillRect/>
          </a:stretch>
        </p:blipFill>
        <p:spPr>
          <a:xfrm>
            <a:off x="-1" y="966107"/>
            <a:ext cx="9906001" cy="492578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-3714750"/>
            <a:ext cx="9906000" cy="3714750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264788" y="1818469"/>
            <a:ext cx="5634821" cy="161053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MUSIC WITH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  <a:p>
            <a:pPr lvl="0">
              <a:defRPr/>
            </a:pPr>
            <a:r>
              <a:rPr lang="en-US" altLang="ko-KR" sz="5000" b="1">
                <a:latin typeface="ONE 모바일고딕 Title OTF"/>
                <a:ea typeface="ONE 모바일고딕 Title OTF"/>
                <a:cs typeface="Myanmar Text"/>
              </a:rPr>
              <a:t>COLOR</a:t>
            </a:r>
            <a:endParaRPr lang="en-US" altLang="ko-KR" sz="5000" b="1">
              <a:latin typeface="ONE 모바일고딕 Title OTF"/>
              <a:ea typeface="ONE 모바일고딕 Title OTF"/>
              <a:cs typeface="Myanmar Text"/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2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2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34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2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en-US" altLang="ko-KR" sz="2300" b="1">
                    <a:solidFill>
                      <a:schemeClr val="lt1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lang="en-US" altLang="ko-KR" sz="2300" b="1">
                  <a:solidFill>
                    <a:schemeClr val="lt1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19" name="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20" name="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525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3418" y="-11918372"/>
            <a:ext cx="2992582" cy="4488872"/>
          </a:xfrm>
          <a:prstGeom prst="rect">
            <a:avLst/>
          </a:prstGeom>
        </p:spPr>
      </p:pic>
      <p:sp>
        <p:nvSpPr>
          <p:cNvPr id="62" name=""/>
          <p:cNvSpPr txBox="1"/>
          <p:nvPr/>
        </p:nvSpPr>
        <p:spPr>
          <a:xfrm>
            <a:off x="0" y="1974956"/>
            <a:ext cx="5254730" cy="31380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What kind of music 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should we listen to today?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we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color the music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  <a:p>
            <a:pPr marL="0" lvl="0" indent="0" algn="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recommend the song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by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Dubai"/>
                <a:cs typeface="Dubai"/>
              </a:rPr>
              <a:t> the color you choose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Dubai"/>
              <a:cs typeface="Dubai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05403" y="775389"/>
            <a:ext cx="4300596" cy="6082610"/>
          </a:xfrm>
          <a:prstGeom prst="rect">
            <a:avLst/>
          </a:prstGeom>
        </p:spPr>
      </p:pic>
      <p:grpSp>
        <p:nvGrpSpPr>
          <p:cNvPr id="64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5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6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57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"/>
          <p:cNvSpPr txBox="1"/>
          <p:nvPr/>
        </p:nvSpPr>
        <p:spPr>
          <a:xfrm>
            <a:off x="0" y="1693323"/>
            <a:ext cx="9906000" cy="39386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000" b="1">
                <a:latin typeface="Dubai"/>
                <a:ea typeface="에스코어 드림 4 Regular"/>
                <a:cs typeface="Dubai"/>
              </a:rPr>
              <a:t>PLAY YOUR TODAY’S COLOR</a:t>
            </a:r>
            <a:endParaRPr lang="en-US" altLang="ko-KR" sz="2000" b="1">
              <a:latin typeface="Dubai"/>
              <a:ea typeface="에스코어 드림 4 Regular"/>
              <a:cs typeface="Dubai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0" y="0"/>
            <a:ext cx="9906000" cy="775389"/>
            <a:chOff x="0" y="0"/>
            <a:chExt cx="9906000" cy="775389"/>
          </a:xfrm>
        </p:grpSpPr>
        <p:sp>
          <p:nvSpPr>
            <p:cNvPr id="33" name=""/>
            <p:cNvSpPr/>
            <p:nvPr/>
          </p:nvSpPr>
          <p:spPr>
            <a:xfrm>
              <a:off x="0" y="0"/>
              <a:ext cx="9906000" cy="775389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34" name=""/>
            <p:cNvGrpSpPr/>
            <p:nvPr/>
          </p:nvGrpSpPr>
          <p:grpSpPr>
            <a:xfrm rot="0">
              <a:off x="227025" y="169754"/>
              <a:ext cx="9393092" cy="437941"/>
              <a:chOff x="227025" y="169754"/>
              <a:chExt cx="9393092" cy="437941"/>
            </a:xfrm>
          </p:grpSpPr>
          <p:sp>
            <p:nvSpPr>
              <p:cNvPr id="35" name=""/>
              <p:cNvSpPr txBox="1"/>
              <p:nvPr/>
            </p:nvSpPr>
            <p:spPr>
              <a:xfrm>
                <a:off x="551565" y="169754"/>
                <a:ext cx="2115052" cy="43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  <a:solidFill>
                      <a:srgbClr val="ffffff"/>
                    </a:solidFill>
                    <a:effectLst/>
                    <a:latin typeface="Limelight"/>
                    <a:cs typeface="Dubai Medium"/>
                  </a:rPr>
                  <a:t>musicor</a:t>
                </a:r>
    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  <a:solidFill>
                    <a:srgbClr val="ffffff"/>
                  </a:solidFill>
                  <a:effectLst/>
                  <a:latin typeface="Limelight"/>
                  <a:cs typeface="Dubai Medium"/>
                </a:endParaRPr>
              </a:p>
            </p:txBody>
          </p:sp>
          <p:pic>
            <p:nvPicPr>
              <p:cNvPr id="36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378614" y="272136"/>
                <a:ext cx="241503" cy="233176"/>
              </a:xfrm>
              <a:prstGeom prst="rect">
                <a:avLst/>
              </a:prstGeom>
            </p:spPr>
          </p:pic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27025" y="284123"/>
                <a:ext cx="238815" cy="209202"/>
              </a:xfrm>
              <a:prstGeom prst="rect">
                <a:avLst/>
              </a:prstGeom>
            </p:spPr>
          </p:pic>
        </p:grpSp>
      </p:grpSp>
      <p:sp>
        <p:nvSpPr>
          <p:cNvPr id="44" name=""/>
          <p:cNvSpPr/>
          <p:nvPr/>
        </p:nvSpPr>
        <p:spPr>
          <a:xfrm>
            <a:off x="6756238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5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924099" y="2513737"/>
            <a:ext cx="2316515" cy="2316515"/>
          </a:xfrm>
          <a:prstGeom prst="roundRect">
            <a:avLst>
              <a:gd name="adj" fmla="val 8007"/>
            </a:avLst>
          </a:prstGeom>
          <a:blipFill rotWithShape="1">
            <a:blip r:embed="rId6">
              <a:alphaModFix amt="50000"/>
              <a:lum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rgbClr val="d9d9d9"/>
              </a:solidFill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060738" y="2834294"/>
            <a:ext cx="1831052" cy="59470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QUIET VIOLET</a:t>
            </a:r>
            <a:endParaRPr lang="en-US" altLang="ko-KR" sz="1300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the smooth vive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060736" y="4344439"/>
            <a:ext cx="1916779" cy="25613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creativity / fantasy / inspiring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3624652" y="2296022"/>
            <a:ext cx="2751944" cy="2751944"/>
            <a:chOff x="3823317" y="2513737"/>
            <a:chExt cx="2316515" cy="2316515"/>
          </a:xfrm>
        </p:grpSpPr>
        <p:sp>
          <p:nvSpPr>
            <p:cNvPr id="46" name=""/>
            <p:cNvSpPr/>
            <p:nvPr/>
          </p:nvSpPr>
          <p:spPr>
            <a:xfrm>
              <a:off x="3823317" y="2513737"/>
              <a:ext cx="2316515" cy="2316515"/>
            </a:xfrm>
            <a:prstGeom prst="roundRect">
              <a:avLst>
                <a:gd name="adj" fmla="val 8007"/>
              </a:avLst>
            </a:prstGeom>
            <a:blipFill rotWithShape="1">
              <a:blip r:embed="rId7">
                <a:alphaModFix amt="50000"/>
                <a:lum/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1" name=""/>
            <p:cNvSpPr txBox="1"/>
            <p:nvPr/>
          </p:nvSpPr>
          <p:spPr>
            <a:xfrm>
              <a:off x="3973854" y="2834293"/>
              <a:ext cx="1946884" cy="49524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2000" b="1">
                  <a:solidFill>
                    <a:srgbClr val="d9d9d9"/>
                  </a:solidFill>
                  <a:latin typeface="Dubai"/>
                  <a:cs typeface="Dubai"/>
                </a:rPr>
                <a:t>SMILE YELLOW</a:t>
              </a:r>
              <a:endParaRPr lang="en-US" altLang="ko-KR" sz="2000" b="1">
                <a:solidFill>
                  <a:srgbClr val="d9d9d9"/>
                </a:solidFill>
                <a:latin typeface="Dubai"/>
                <a:cs typeface="Dubai"/>
              </a:endParaRPr>
            </a:p>
            <a:p>
              <a:pPr lvl="0">
                <a:defRPr/>
              </a:pPr>
              <a:r>
                <a:rPr lang="en-US" altLang="ko-KR" sz="1300" b="1">
                  <a:solidFill>
                    <a:srgbClr val="d9d9d9"/>
                  </a:solidFill>
                  <a:latin typeface="Dubai"/>
                  <a:cs typeface="Dubai"/>
                </a:rPr>
                <a:t>i’m happy now</a:t>
              </a:r>
              <a:endParaRPr lang="en-US" altLang="ko-KR" sz="1300" b="1">
                <a:solidFill>
                  <a:srgbClr val="d9d9d9"/>
                </a:solidFill>
                <a:latin typeface="Dubai"/>
                <a:cs typeface="Dubai"/>
              </a:endParaRPr>
            </a:p>
          </p:txBody>
        </p:sp>
        <p:sp>
          <p:nvSpPr>
            <p:cNvPr id="52" name=""/>
            <p:cNvSpPr txBox="1"/>
            <p:nvPr/>
          </p:nvSpPr>
          <p:spPr>
            <a:xfrm>
              <a:off x="3973853" y="4344438"/>
              <a:ext cx="1403962" cy="21985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1100">
                  <a:solidFill>
                    <a:srgbClr val="d9d9d9"/>
                  </a:solidFill>
                  <a:latin typeface="Dubai"/>
                  <a:cs typeface="Dubai"/>
                </a:rPr>
                <a:t>fun / creative / hope</a:t>
              </a:r>
              <a:endParaRPr lang="en-US" altLang="ko-KR" sz="1100">
                <a:solidFill>
                  <a:srgbClr val="d9d9d9"/>
                </a:solidFill>
                <a:latin typeface="Dubai"/>
                <a:cs typeface="Dubai"/>
              </a:endParaRPr>
            </a:p>
          </p:txBody>
        </p:sp>
      </p:grpSp>
      <p:sp>
        <p:nvSpPr>
          <p:cNvPr id="53" name=""/>
          <p:cNvSpPr txBox="1"/>
          <p:nvPr/>
        </p:nvSpPr>
        <p:spPr>
          <a:xfrm>
            <a:off x="6879908" y="2834294"/>
            <a:ext cx="1831053" cy="5947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rgbClr val="d9d9d9"/>
                </a:solidFill>
                <a:latin typeface="Dubai"/>
                <a:cs typeface="Dubai"/>
              </a:rPr>
              <a:t>OCEAN BLUE</a:t>
            </a:r>
            <a:endParaRPr lang="en-US" altLang="ko-KR" sz="2000" b="1">
              <a:solidFill>
                <a:srgbClr val="d9d9d9"/>
              </a:solidFill>
              <a:latin typeface="Dubai"/>
              <a:cs typeface="Dubai"/>
            </a:endParaRPr>
          </a:p>
          <a:p>
            <a:pPr lvl="0">
              <a:defRPr/>
            </a:pPr>
            <a:r>
              <a:rPr lang="en-US" altLang="ko-KR" sz="1300" b="1">
                <a:solidFill>
                  <a:srgbClr val="d9d9d9"/>
                </a:solidFill>
                <a:latin typeface="Dubai"/>
                <a:cs typeface="Dubai"/>
              </a:rPr>
              <a:t>feel so good</a:t>
            </a:r>
            <a:endParaRPr lang="en-US" altLang="ko-KR" sz="1300" b="1">
              <a:solidFill>
                <a:srgbClr val="d9d9d9"/>
              </a:solidFill>
              <a:latin typeface="Dubai"/>
              <a:cs typeface="Dubai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6879906" y="4344439"/>
            <a:ext cx="1916779" cy="2561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100">
                <a:solidFill>
                  <a:srgbClr val="d9d9d9"/>
                </a:solidFill>
                <a:latin typeface="Dubai"/>
                <a:cs typeface="Dubai"/>
              </a:rPr>
              <a:t>peace / trust / serenity</a:t>
            </a:r>
            <a:endParaRPr lang="en-US" altLang="ko-KR" sz="1100">
              <a:solidFill>
                <a:srgbClr val="d9d9d9"/>
              </a:solidFill>
              <a:latin typeface="Dubai"/>
              <a:cs typeface="Dubai"/>
            </a:endParaRPr>
          </a:p>
        </p:txBody>
      </p:sp>
      <p:grpSp>
        <p:nvGrpSpPr>
          <p:cNvPr id="55" name=""/>
          <p:cNvGrpSpPr/>
          <p:nvPr/>
        </p:nvGrpSpPr>
        <p:grpSpPr>
          <a:xfrm rot="16200000">
            <a:off x="9409528" y="3551183"/>
            <a:ext cx="222477" cy="241623"/>
            <a:chOff x="5175249" y="6117647"/>
            <a:chExt cx="222477" cy="241624"/>
          </a:xfrm>
        </p:grpSpPr>
        <p:sp>
          <p:nvSpPr>
            <p:cNvPr id="56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57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5400000">
            <a:off x="286959" y="3551183"/>
            <a:ext cx="222477" cy="241623"/>
            <a:chOff x="5175249" y="6117647"/>
            <a:chExt cx="222477" cy="241624"/>
          </a:xfrm>
        </p:grpSpPr>
        <p:sp>
          <p:nvSpPr>
            <p:cNvPr id="59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  <p:sp>
          <p:nvSpPr>
            <p:cNvPr id="60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>
                <a:solidFill>
                  <a:schemeClr val="lt1"/>
                </a:solidFill>
              </a:endParaRPr>
            </a:p>
          </p:txBody>
        </p:sp>
      </p:grpSp>
      <p:grpSp>
        <p:nvGrpSpPr>
          <p:cNvPr id="61" name=""/>
          <p:cNvGrpSpPr/>
          <p:nvPr/>
        </p:nvGrpSpPr>
        <p:grpSpPr>
          <a:xfrm rot="0">
            <a:off x="4841761" y="6304404"/>
            <a:ext cx="222477" cy="241624"/>
            <a:chOff x="5175249" y="6117647"/>
            <a:chExt cx="222477" cy="241625"/>
          </a:xfrm>
        </p:grpSpPr>
        <p:sp>
          <p:nvSpPr>
            <p:cNvPr id="62" name=""/>
            <p:cNvSpPr/>
            <p:nvPr/>
          </p:nvSpPr>
          <p:spPr>
            <a:xfrm rot="5400000">
              <a:off x="5213829" y="6175374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3" name=""/>
            <p:cNvSpPr/>
            <p:nvPr/>
          </p:nvSpPr>
          <p:spPr>
            <a:xfrm rot="5400000">
              <a:off x="5213829" y="6079067"/>
              <a:ext cx="145317" cy="222477"/>
            </a:xfrm>
            <a:prstGeom prst="chevron">
              <a:avLst>
                <a:gd name="adj" fmla="val 74023"/>
              </a:avLst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04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101</ep:Words>
  <ep:PresentationFormat>A4 용지(210x297mm)</ep:PresentationFormat>
  <ep:Paragraphs>22</ep:Paragraphs>
  <ep:Slides>7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한컴오피스</vt:lpstr>
      <vt:lpstr>슬라이드 1</vt:lpstr>
      <vt:lpstr>슬라이드 2</vt:lpstr>
      <vt:lpstr>슬라이드 3</vt:lpstr>
      <vt:lpstr>Color Psychology</vt:lpstr>
      <vt:lpstr>슬라이드 5</vt:lpstr>
      <vt:lpstr>슬라이드 6</vt:lpstr>
      <vt:lpstr>슬라이드 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2022-05-27T03:19:48.316</dcterms:created>
  <dc:creator>eyela</dc:creator>
  <cp:lastModifiedBy>eyela</cp:lastModifiedBy>
  <dcterms:modified xsi:type="dcterms:W3CDTF">2022-06-06T10:17:49.198</dcterms:modified>
  <cp:revision>54</cp:revision>
  <cp:version>12.0.0.1633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